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8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70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1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5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0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7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3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4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44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6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9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4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9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2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DF42B-94D8-45D0-8248-0CE6E5F20896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AA2745-456F-477B-9A1F-51887EAE10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3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tag/new-hir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E585851-A995-4EBA-AF8F-1AF9E6B17E66}"/>
              </a:ext>
            </a:extLst>
          </p:cNvPr>
          <p:cNvSpPr txBox="1"/>
          <p:nvPr/>
        </p:nvSpPr>
        <p:spPr>
          <a:xfrm>
            <a:off x="2894202" y="822121"/>
            <a:ext cx="6023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De Griekse goden</a:t>
            </a:r>
          </a:p>
          <a:p>
            <a:pPr algn="ctr"/>
            <a:r>
              <a:rPr lang="nl-NL" dirty="0"/>
              <a:t>2 verhalen over: Doos van Pandora &amp; Prometheus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910247-116D-43CC-90C2-629B2C5DC76E}"/>
              </a:ext>
            </a:extLst>
          </p:cNvPr>
          <p:cNvSpPr txBox="1"/>
          <p:nvPr/>
        </p:nvSpPr>
        <p:spPr>
          <a:xfrm>
            <a:off x="4665677" y="6233020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Door: Richard Verhoeff</a:t>
            </a:r>
          </a:p>
        </p:txBody>
      </p:sp>
      <p:pic>
        <p:nvPicPr>
          <p:cNvPr id="1026" name="Picture 2" descr="Afbeeldingsresultaat voor doos van pandora">
            <a:extLst>
              <a:ext uri="{FF2B5EF4-FFF2-40B4-BE49-F238E27FC236}">
                <a16:creationId xmlns:a16="http://schemas.microsoft.com/office/drawing/2014/main" id="{D00700FF-9B60-4AC5-A7A8-04765ED0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38" y="1819469"/>
            <a:ext cx="4456615" cy="3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riekse mythologie vuur">
            <a:extLst>
              <a:ext uri="{FF2B5EF4-FFF2-40B4-BE49-F238E27FC236}">
                <a16:creationId xmlns:a16="http://schemas.microsoft.com/office/drawing/2014/main" id="{823D7B88-BEC0-498C-ABFF-3F3B2C8D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48" y="1819469"/>
            <a:ext cx="4818067" cy="3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beeldingsresultaat voor griekse mythologie vuur">
            <a:extLst>
              <a:ext uri="{FF2B5EF4-FFF2-40B4-BE49-F238E27FC236}">
                <a16:creationId xmlns:a16="http://schemas.microsoft.com/office/drawing/2014/main" id="{73EC236C-8587-4FAB-9CBB-3B744E7F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66" y="1912775"/>
            <a:ext cx="4818067" cy="3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04E6C10-11BD-40C5-A652-13CE465219AF}"/>
              </a:ext>
            </a:extLst>
          </p:cNvPr>
          <p:cNvSpPr txBox="1"/>
          <p:nvPr/>
        </p:nvSpPr>
        <p:spPr>
          <a:xfrm>
            <a:off x="4665306" y="1091682"/>
            <a:ext cx="308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Prometheus</a:t>
            </a:r>
            <a:endParaRPr lang="nl-NL" dirty="0"/>
          </a:p>
        </p:txBody>
      </p:sp>
      <p:pic>
        <p:nvPicPr>
          <p:cNvPr id="5" name="Prometheus">
            <a:hlinkClick r:id="" action="ppaction://media"/>
            <a:extLst>
              <a:ext uri="{FF2B5EF4-FFF2-40B4-BE49-F238E27FC236}">
                <a16:creationId xmlns:a16="http://schemas.microsoft.com/office/drawing/2014/main" id="{44174334-35CE-4939-A145-DC927620D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4722" y="5766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doos van pandora">
            <a:extLst>
              <a:ext uri="{FF2B5EF4-FFF2-40B4-BE49-F238E27FC236}">
                <a16:creationId xmlns:a16="http://schemas.microsoft.com/office/drawing/2014/main" id="{1853B442-D25D-43F5-B21B-4C3E53F2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92" y="2071396"/>
            <a:ext cx="4456615" cy="3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7E528FC-C21E-475F-A3BE-92126B41699A}"/>
              </a:ext>
            </a:extLst>
          </p:cNvPr>
          <p:cNvSpPr txBox="1"/>
          <p:nvPr/>
        </p:nvSpPr>
        <p:spPr>
          <a:xfrm>
            <a:off x="3035558" y="1001971"/>
            <a:ext cx="612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De doos van Pandora</a:t>
            </a:r>
          </a:p>
        </p:txBody>
      </p:sp>
      <p:pic>
        <p:nvPicPr>
          <p:cNvPr id="8" name="De doos van Pandora">
            <a:hlinkClick r:id="" action="ppaction://media"/>
            <a:extLst>
              <a:ext uri="{FF2B5EF4-FFF2-40B4-BE49-F238E27FC236}">
                <a16:creationId xmlns:a16="http://schemas.microsoft.com/office/drawing/2014/main" id="{A4563252-6655-4BB9-9FBE-6967C3749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0590" y="593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0CD9C4E-47DD-41D1-9934-4C82931E3E95}"/>
              </a:ext>
            </a:extLst>
          </p:cNvPr>
          <p:cNvSpPr txBox="1"/>
          <p:nvPr/>
        </p:nvSpPr>
        <p:spPr>
          <a:xfrm>
            <a:off x="3070371" y="1107347"/>
            <a:ext cx="6467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 verder bij wikiwijs met de les, het is handig dat je voor de toets nog 1 keer de inhoud doorleest en/ of deze kennisclip afluistert!</a:t>
            </a:r>
          </a:p>
          <a:p>
            <a:endParaRPr lang="nl-NL" dirty="0"/>
          </a:p>
          <a:p>
            <a:r>
              <a:rPr lang="nl-NL" dirty="0"/>
              <a:t>Veel succes met de toets!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82638-9BC7-43D7-9067-61AFC13B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9875" y="2858732"/>
            <a:ext cx="3772250" cy="28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6749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56</Words>
  <Application>Microsoft Office PowerPoint</Application>
  <PresentationFormat>Breedbeeld</PresentationFormat>
  <Paragraphs>8</Paragraphs>
  <Slides>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Segment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Richard Verhoeff</dc:creator>
  <cp:lastModifiedBy>Richard Verhoeff</cp:lastModifiedBy>
  <cp:revision>6</cp:revision>
  <dcterms:created xsi:type="dcterms:W3CDTF">2018-11-16T10:51:29Z</dcterms:created>
  <dcterms:modified xsi:type="dcterms:W3CDTF">2018-11-16T11:38:56Z</dcterms:modified>
</cp:coreProperties>
</file>